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e51650ca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e51650ca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e51650ca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e51650ca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ea758e7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ea758e7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ea758e7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ea758e7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a758e7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a758e7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Multiple functions onClick in react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87825" y="1599000"/>
            <a:ext cx="5350800" cy="1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Call a Function onClick in React.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Call Multiple Functions onClick in React.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87350" y="495250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54550" y="1386425"/>
            <a:ext cx="5190300" cy="29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Write the logic in a single function.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Multiple functions inside the onClick event handler.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Logic inside of an inline function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onClick event handler.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94750" y="445025"/>
            <a:ext cx="5979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Multiple Functions onClick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Call a Function onClick in React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" sz="24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Call Multiple Functions onClick in React</a:t>
            </a:r>
            <a:endParaRPr sz="2500">
              <a:highlight>
                <a:schemeClr val="dk1"/>
              </a:highlight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" sz="24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Write Logic Inside of onClick Event Handler</a:t>
            </a:r>
            <a:endParaRPr sz="2500">
              <a:highlight>
                <a:schemeClr val="dk1"/>
              </a:highlight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